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4" r:id="rId7"/>
    <p:sldId id="262" r:id="rId8"/>
    <p:sldId id="265" r:id="rId9"/>
    <p:sldId id="266" r:id="rId10"/>
    <p:sldId id="268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>
        <p:scale>
          <a:sx n="118" d="100"/>
          <a:sy n="118" d="100"/>
        </p:scale>
        <p:origin x="-143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2"/>
            <a:ext cx="9144000" cy="6860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«Игровые танцы для детей старшего дошкольного возраста»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Захарова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Юлия Анатольевна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детского сада №5 «Колосок»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с.Ермолаево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g5_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928670"/>
            <a:ext cx="87154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ТАНЦЕВ-ИГР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Танцы с несложными движениями, 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 игровых танцах допускается давать названия упражнениям. 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Движения осваиваются по показу педагога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e-kartinki-dlya-fon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НАПРАВЛЕНИЯ ВОСПИТАТЕЛЬНОЙ РАБОТЫ: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развитие эмоциональности и выразительности невербальных средств общения;</a:t>
            </a:r>
            <a:endParaRPr lang="ru-RU" sz="28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развитие позитивного самоощущения;</a:t>
            </a:r>
            <a:endParaRPr lang="ru-RU" sz="28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развитие динамической стороны общения.</a:t>
            </a:r>
            <a:endParaRPr lang="ru-RU" sz="28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IFVUK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" y="0"/>
            <a:ext cx="91318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ИГРОТАНЦЫ ПРОВОДЯТСЯ В РАЗЛИЧНЫХ ФОРМАХ ДВИГАТЕЛЬНОЙ ДЕЯТЕЛЬНОСТИ :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Как часть занятия по физической культуре;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Вместо динамической паузы ;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 празднике или развлечении;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При проведении утренней гимнастики.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IFVUK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" y="0"/>
            <a:ext cx="91318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Ну, а теперь разомнёмся)))</a:t>
            </a: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Игра-танец : «Самолёт»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IFVUK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" y="0"/>
            <a:ext cx="91318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151423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СПАСИБО, КОЛЛЕГИ,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9093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7158" y="8572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ФГОС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10" y="1785926"/>
            <a:ext cx="885828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​ развитие физических качеств;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​ накопление и обогащение двигательного опыта у детей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​ формирование у воспитанников потребности в двигательной активности и физическом совершенствовании.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a35c_5290fdf0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128586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1553" y="500917"/>
            <a:ext cx="69847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0070C0"/>
                </a:solidFill>
              </a:rPr>
              <a:t>«ДВИГАТЕЛЬНЫЙ ДЕФИЦИТ»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 descr="http://internat14.ru/wp-content/uploads/2015/10/5066_stock-photo-young-technicians-shutterstock_24510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6107950" cy="40719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a35d_cd16b209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8313" y="404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СРЕДСТВА  ПОВЫШЕНИЯ  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ДВИГАТЕЛЬНОЙ АКТИВНОСТИ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1473" y="2060575"/>
            <a:ext cx="8115328" cy="424815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Ритмические движения  и игры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являются средством универсальной гармонизации человека и мира, во время выполнения которых происходит «внутреннее согласование всех органов и систем, которое переживается  организмом как благополучие, здоровье».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85860"/>
            <a:ext cx="9429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ТАНЦЕВАЛЬНО-РИТМИЧЕСКАЯ ГИМНАСТИКА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система физических и танцевальных   </a:t>
            </a:r>
          </a:p>
          <a:p>
            <a:pPr algn="just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упражнений, построенная на связи  </a:t>
            </a:r>
          </a:p>
          <a:p>
            <a:pPr algn="just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движений и музыки.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47b85dd4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892971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 ТАНЦЕВАЛЬНО-РИТМИЧЕСКОЙ ГИМНАСТИКИ:</a:t>
            </a:r>
          </a:p>
          <a:p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Оздоровительная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направленность определяет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психофизическое состояние ребенка и оказывает влияние на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его растущий организм.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направленность формирует и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совершенствует двигательные умения и навыки в основных 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видах движений.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направленность воспитывает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положительные, нравственно-волевые черты личности: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инициативность, самостоятельность, взаимопомощь,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настойчивость, смелость. Укрепляются органы дыхания,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увеличивается объем грудной клетки.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ab0aa674a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РИТМИЧЕСКОЙ ГИМНАСТИКИ</a:t>
            </a:r>
            <a:endParaRPr lang="ru-RU" sz="105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Сочетание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упражнений с элементами народно-бытовых и характерных танцев.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Модернизация гимнастических элементов за счет введения асимметричных движений.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Тесная связь движений с музыкой и музыкальными направлениями.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Большая эмоциональная насыщенность за счет высокой экспрессии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движений и активной роли преподавателя на занятиях.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Высокая динамичность и разнообразие движений.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Возможность эмоционального самовыражения и нервно-психической разрядки.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Расширение двигательных возможностей и повышение культуры движений.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Коллективный характер занятий.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Поточный способ выполнения упражнений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668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8572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ВИДЫ МУЗЫКАЛЬНО-РИТМИЧЕСКИХ ДВИЖЕНИЙ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14400" y="2332037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Игровые танцы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Игрогимнастика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Танцевально-ритмическая гимнастика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Музыкально-подвижные игры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Игры-путешествия (или сюжетные занятия)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Танцы, пляски, хороводы.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456_slgg_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214290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ТАНЦЫ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01" y="1045287"/>
            <a:ext cx="7096302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337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Светоч</dc:creator>
  <cp:lastModifiedBy>RePack by Diakov</cp:lastModifiedBy>
  <cp:revision>22</cp:revision>
  <dcterms:created xsi:type="dcterms:W3CDTF">2016-09-23T12:15:14Z</dcterms:created>
  <dcterms:modified xsi:type="dcterms:W3CDTF">2018-10-02T18:27:45Z</dcterms:modified>
</cp:coreProperties>
</file>